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The Atlantic Ocean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the Wonders of the Atlantic Ocean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Atlantic Ocean holds immense significance and beauty.</a:t>
            </a:r>
          </a:p>
          <a:p>
            <a:pPr>
              <a:spcAft>
                <a:spcPts val="720"/>
              </a:spcAft>
            </a:pPr>
            <a:r>
              <a:rPr sz="1800"/>
              <a:t>With its diverse marine life, historical importance, and environmental challenges, it continues to capture our fascination.</a:t>
            </a:r>
          </a:p>
          <a:p>
            <a:pPr>
              <a:spcAft>
                <a:spcPts val="720"/>
              </a:spcAft>
            </a:pPr>
            <a:r>
              <a:rPr sz="1800"/>
              <a:t>Let's appreciate and protect this vast ocean for future generations.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National Geographic Society. 'Atlantic Ocean.'</a:t>
            </a:r>
          </a:p>
          <a:p>
            <a:pPr>
              <a:spcAft>
                <a:spcPts val="720"/>
              </a:spcAft>
            </a:pPr>
            <a:r>
              <a:rPr sz="1800"/>
              <a:t>2. World Wildlife Fund. 'Atlantic Ocean.'</a:t>
            </a:r>
          </a:p>
          <a:p>
            <a:pPr>
              <a:spcAft>
                <a:spcPts val="720"/>
              </a:spcAft>
            </a:pPr>
            <a:r>
              <a:rPr sz="1800"/>
              <a:t>3. Encyclopaedia Britannica. 'Atlantic Ocean.'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exploring the wonders of the Atlantic Ocean!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Atlantic Ocean is the second-largest ocean on Earth, covering approximately 20% of the planet's surface.</a:t>
            </a:r>
          </a:p>
          <a:p>
            <a:pPr>
              <a:spcAft>
                <a:spcPts val="720"/>
              </a:spcAft>
            </a:pPr>
            <a:r>
              <a:rPr sz="1800"/>
              <a:t>It separates the continents of North and South America from Europe and Africa and plays a vital role in shaping the climate and weather patterns of the surrounding regions.</a:t>
            </a:r>
          </a:p>
          <a:p>
            <a:pPr>
              <a:spcAft>
                <a:spcPts val="720"/>
              </a:spcAft>
            </a:pPr>
            <a:r>
              <a:rPr sz="1800"/>
              <a:t>Let's dive deeper into the fascinating features and marine life of the Atlantic Ocean.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Geography and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Atlantic Ocean stretches over an area of about 41 million square miles.</a:t>
            </a:r>
          </a:p>
          <a:p>
            <a:pPr>
              <a:spcAft>
                <a:spcPts val="720"/>
              </a:spcAft>
            </a:pPr>
            <a:r>
              <a:rPr sz="1800"/>
              <a:t>It is bordered by the Americas to the west and Africa and Europe to the east, encompassing numerous countries and islands.</a:t>
            </a:r>
          </a:p>
          <a:p>
            <a:pPr>
              <a:spcAft>
                <a:spcPts val="720"/>
              </a:spcAft>
            </a:pPr>
            <a:r>
              <a:rPr sz="1800"/>
              <a:t>The North Atlantic and South Atlantic are divided by the equator, resulting in differences in temperature and marine ecosystems.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Marine Life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Atlantic Ocean is home to a rich diversity of marine life.</a:t>
            </a:r>
          </a:p>
          <a:p>
            <a:pPr>
              <a:spcAft>
                <a:spcPts val="720"/>
              </a:spcAft>
            </a:pPr>
            <a:r>
              <a:rPr sz="1800"/>
              <a:t>Its waters support various species of fish, including cod, tuna, and herring.</a:t>
            </a:r>
          </a:p>
          <a:p>
            <a:pPr>
              <a:spcAft>
                <a:spcPts val="720"/>
              </a:spcAft>
            </a:pPr>
            <a:r>
              <a:rPr sz="1800"/>
              <a:t>Other notable inhabitants include whales, dolphins, sharks, and colorful coral reefs.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Diverse Marine Life in the Atlantic Ocean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Historical Significance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Atlantic Ocean has played a crucial role in human history and exploration.</a:t>
            </a:r>
          </a:p>
          <a:p>
            <a:pPr>
              <a:spcAft>
                <a:spcPts val="720"/>
              </a:spcAft>
            </a:pPr>
            <a:r>
              <a:rPr sz="1800"/>
              <a:t>It was a major route for early European explorers, such as Christopher Columbus, as they discovered new lands and established colonial empires.</a:t>
            </a:r>
          </a:p>
          <a:p>
            <a:pPr>
              <a:spcAft>
                <a:spcPts val="720"/>
              </a:spcAft>
            </a:pPr>
            <a:r>
              <a:rPr sz="1800"/>
              <a:t>The Atlantic Ocean also witnessed significant events during World War II, including naval battles and the sinking of ships.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Ocean Currents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Atlantic Ocean is known for its strong ocean currents.</a:t>
            </a:r>
          </a:p>
          <a:p>
            <a:pPr>
              <a:spcAft>
                <a:spcPts val="720"/>
              </a:spcAft>
            </a:pPr>
            <a:r>
              <a:rPr sz="1800"/>
              <a:t>The Gulf Stream, one of the most powerful currents, influences the climate of nearby countries and plays a role in the transportation of heat and nutrients.</a:t>
            </a:r>
          </a:p>
          <a:p>
            <a:pPr>
              <a:spcAft>
                <a:spcPts val="720"/>
              </a:spcAft>
            </a:pPr>
            <a:r>
              <a:rPr sz="1800"/>
              <a:t>These currents also affect marine ecosystems and the distribution of species.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Environmental Concerns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Atlantic Ocean faces environmental challenges due to human activities.</a:t>
            </a:r>
          </a:p>
          <a:p>
            <a:pPr>
              <a:spcAft>
                <a:spcPts val="720"/>
              </a:spcAft>
            </a:pPr>
            <a:r>
              <a:rPr sz="1800"/>
              <a:t>Issues such as overfishing, pollution, and plastic waste pose threats to marine life and ecosystems.</a:t>
            </a:r>
          </a:p>
          <a:p>
            <a:pPr>
              <a:spcAft>
                <a:spcPts val="720"/>
              </a:spcAft>
            </a:pPr>
            <a:r>
              <a:rPr sz="1800"/>
              <a:t>Efforts are being made to address these concerns and promote sustainable practices to preserve the Atlantic Ocean.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Environmental Challenges in the Atlantic Ocean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Recreational 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Atlantic Ocean offers abundant opportunities for recreational activities.</a:t>
            </a:r>
          </a:p>
          <a:p>
            <a:pPr>
              <a:spcAft>
                <a:spcPts val="720"/>
              </a:spcAft>
            </a:pPr>
            <a:r>
              <a:rPr sz="1800"/>
              <a:t>Popular activities include swimming, surfing, sailing, and deep-sea fishing.</a:t>
            </a:r>
          </a:p>
          <a:p>
            <a:pPr>
              <a:spcAft>
                <a:spcPts val="720"/>
              </a:spcAft>
            </a:pPr>
            <a:r>
              <a:rPr sz="1800"/>
              <a:t>Coastal regions along the Atlantic Ocean attract tourists and provide leisure options for both locals and visitors.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Island Paradises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Atlantic Ocean is adorned with numerous captivating islands.</a:t>
            </a:r>
          </a:p>
          <a:p>
            <a:pPr>
              <a:spcAft>
                <a:spcPts val="720"/>
              </a:spcAft>
            </a:pPr>
            <a:r>
              <a:rPr sz="1800"/>
              <a:t>From the tropical beauty of the Caribbean islands to the rugged landscapes of the Azores, these destinations offer unique experiences and breathtaking natural beauty.</a:t>
            </a:r>
          </a:p>
          <a:p>
            <a:pPr>
              <a:spcAft>
                <a:spcPts val="720"/>
              </a:spcAft>
            </a:pPr>
            <a:r>
              <a:rPr sz="1800"/>
              <a:t>Exploring these island paradises is a dream for many travelers.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